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3" r:id="rId3"/>
    <p:sldId id="258" r:id="rId4"/>
    <p:sldId id="273" r:id="rId5"/>
    <p:sldId id="282" r:id="rId6"/>
    <p:sldId id="284" r:id="rId7"/>
    <p:sldId id="286" r:id="rId8"/>
    <p:sldId id="288" r:id="rId9"/>
    <p:sldId id="290" r:id="rId10"/>
    <p:sldId id="292" r:id="rId11"/>
    <p:sldId id="294" r:id="rId12"/>
    <p:sldId id="296" r:id="rId13"/>
    <p:sldId id="29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3300"/>
    <a:srgbClr val="99FF99"/>
    <a:srgbClr val="0000FF"/>
    <a:srgbClr val="FFFFFF"/>
    <a:srgbClr val="FFFFC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021E-1CA9-4247-BE60-FA248BDD7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5F97-1AD3-408D-9AAF-87654C71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67AC-534A-4ABC-BF3B-388296BB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C00A-E1D1-4308-B8B6-537D79B4F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C1BD-7E02-42B1-AB1B-141E435B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390F-3DA3-4A44-9A7D-42C62FAD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AF50-FE65-4306-912B-6606DDB8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93B7-2F7E-4484-BC71-F70C0F2C0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662A-FF9D-4B2F-A440-1D693D3B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BDCB-CD6E-49B0-B173-B07903FFA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1A75-B3D0-4F95-9027-A7CBB4A6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21A6-AF57-4654-BF73-C8B6D75B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8E37E3-417E-4632-9045-C7F40EAB5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2%20lop%205\chu%20bo%20doi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2190750" y="2286000"/>
            <a:ext cx="5486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 ÂM NHẠC </a:t>
            </a:r>
          </a:p>
        </p:txBody>
      </p:sp>
      <p:sp>
        <p:nvSpPr>
          <p:cNvPr id="66570" name="WordArt 10"/>
          <p:cNvSpPr>
            <a:spLocks noChangeArrowheads="1" noChangeShapeType="1" noTextEdit="1"/>
          </p:cNvSpPr>
          <p:nvPr/>
        </p:nvSpPr>
        <p:spPr bwMode="auto">
          <a:xfrm>
            <a:off x="1408232" y="3657600"/>
            <a:ext cx="7050088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NHẠC: TĐN SỐ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96875" y="58738"/>
            <a:ext cx="8551863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TRƯỜNG TIỂU HỌC TRUNG LẬP HẠ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3886200" y="13716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8" grpId="0" animBg="1"/>
      <p:bldP spid="665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8" descr="026_1_th[1]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1981200" y="1128713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3800475" y="3429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2000250" y="1590675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2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0000" r="14166" b="58888"/>
          <a:stretch>
            <a:fillRect/>
          </a:stretch>
        </p:blipFill>
        <p:spPr bwMode="auto">
          <a:xfrm>
            <a:off x="838200" y="50292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3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2221" r="12500" b="57777"/>
          <a:stretch>
            <a:fillRect/>
          </a:stretch>
        </p:blipFill>
        <p:spPr bwMode="auto">
          <a:xfrm>
            <a:off x="838200" y="39624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890588" y="4267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838200" y="3671888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Tập đọc từng câu</a:t>
            </a:r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990600" y="5486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22540" name="Rectangle 46"/>
          <p:cNvSpPr>
            <a:spLocks noChangeArrowheads="1"/>
          </p:cNvSpPr>
          <p:nvPr/>
        </p:nvSpPr>
        <p:spPr bwMode="auto">
          <a:xfrm>
            <a:off x="661988" y="257175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2541" name="Rectangle 47"/>
          <p:cNvSpPr>
            <a:spLocks noChangeArrowheads="1"/>
          </p:cNvSpPr>
          <p:nvPr/>
        </p:nvSpPr>
        <p:spPr bwMode="auto">
          <a:xfrm>
            <a:off x="661988" y="310515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</p:spTree>
    <p:extLst>
      <p:ext uri="{BB962C8B-B14F-4D97-AF65-F5344CB8AC3E}">
        <p14:creationId xmlns:p14="http://schemas.microsoft.com/office/powerpoint/2010/main" val="338721608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1" grpId="0"/>
      <p:bldP spid="89132" grpId="0"/>
      <p:bldP spid="89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"/>
          <p:cNvSpPr>
            <a:spLocks noChangeArrowheads="1"/>
          </p:cNvSpPr>
          <p:nvPr/>
        </p:nvSpPr>
        <p:spPr bwMode="auto">
          <a:xfrm>
            <a:off x="0" y="6348413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altLang="en-US" sz="24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927350" y="6397625"/>
            <a:ext cx="286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2763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1981200" y="1033463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 Box 45"/>
          <p:cNvSpPr txBox="1">
            <a:spLocks noChangeArrowheads="1"/>
          </p:cNvSpPr>
          <p:nvPr/>
        </p:nvSpPr>
        <p:spPr bwMode="auto">
          <a:xfrm>
            <a:off x="3843338" y="2714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23559" name="Text Box 46"/>
          <p:cNvSpPr txBox="1">
            <a:spLocks noChangeArrowheads="1"/>
          </p:cNvSpPr>
          <p:nvPr/>
        </p:nvSpPr>
        <p:spPr bwMode="auto">
          <a:xfrm>
            <a:off x="3358924" y="1567487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48"/>
          <p:cNvSpPr>
            <a:spLocks noChangeArrowheads="1"/>
          </p:cNvSpPr>
          <p:nvPr/>
        </p:nvSpPr>
        <p:spPr bwMode="auto">
          <a:xfrm>
            <a:off x="685800" y="2090738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3562" name="Rectangle 49"/>
          <p:cNvSpPr>
            <a:spLocks noChangeArrowheads="1"/>
          </p:cNvSpPr>
          <p:nvPr/>
        </p:nvSpPr>
        <p:spPr bwMode="auto">
          <a:xfrm>
            <a:off x="685800" y="2624138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</p:spTree>
    <p:extLst>
      <p:ext uri="{BB962C8B-B14F-4D97-AF65-F5344CB8AC3E}">
        <p14:creationId xmlns:p14="http://schemas.microsoft.com/office/powerpoint/2010/main" val="23143289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7"/>
          <p:cNvSpPr>
            <a:spLocks noChangeArrowheads="1"/>
          </p:cNvSpPr>
          <p:nvPr/>
        </p:nvSpPr>
        <p:spPr bwMode="auto">
          <a:xfrm>
            <a:off x="0" y="638175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altLang="en-US" sz="24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95600" y="6338888"/>
            <a:ext cx="2863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altLang="en-US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895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47"/>
          <p:cNvSpPr txBox="1">
            <a:spLocks noChangeArrowheads="1"/>
          </p:cNvSpPr>
          <p:nvPr/>
        </p:nvSpPr>
        <p:spPr bwMode="auto">
          <a:xfrm>
            <a:off x="1981200" y="1100138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 Box 48"/>
          <p:cNvSpPr txBox="1">
            <a:spLocks noChangeArrowheads="1"/>
          </p:cNvSpPr>
          <p:nvPr/>
        </p:nvSpPr>
        <p:spPr bwMode="auto">
          <a:xfrm>
            <a:off x="3843338" y="3000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24583" name="Text Box 49"/>
          <p:cNvSpPr txBox="1">
            <a:spLocks noChangeArrowheads="1"/>
          </p:cNvSpPr>
          <p:nvPr/>
        </p:nvSpPr>
        <p:spPr bwMode="auto">
          <a:xfrm>
            <a:off x="3276600" y="1562100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51"/>
          <p:cNvSpPr>
            <a:spLocks noChangeArrowheads="1"/>
          </p:cNvSpPr>
          <p:nvPr/>
        </p:nvSpPr>
        <p:spPr bwMode="auto">
          <a:xfrm>
            <a:off x="685800" y="2309813"/>
            <a:ext cx="239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4586" name="Rectangle 52"/>
          <p:cNvSpPr>
            <a:spLocks noChangeArrowheads="1"/>
          </p:cNvSpPr>
          <p:nvPr/>
        </p:nvSpPr>
        <p:spPr bwMode="auto">
          <a:xfrm>
            <a:off x="685800" y="2743200"/>
            <a:ext cx="347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</p:spTree>
    <p:extLst>
      <p:ext uri="{BB962C8B-B14F-4D97-AF65-F5344CB8AC3E}">
        <p14:creationId xmlns:p14="http://schemas.microsoft.com/office/powerpoint/2010/main" val="9222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US" altLang="en-US" sz="24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09600" y="628173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Đọc nhạc ghép lời kết hợp gõ đệm theo phách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981200" y="1085850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886200" y="2571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352800" y="1599069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685800" y="2286000"/>
            <a:ext cx="239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685800" y="2719388"/>
            <a:ext cx="347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  <p:pic>
        <p:nvPicPr>
          <p:cNvPr id="94225" name="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4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298" fill="hold"/>
                                        <p:tgtEl>
                                          <p:spTgt spid="94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5"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5"/>
                </p:tgtEl>
              </p:cMediaNode>
            </p:audio>
          </p:childTnLst>
        </p:cTn>
      </p:par>
    </p:tnLst>
    <p:bldLst>
      <p:bldP spid="94211" grpId="0"/>
      <p:bldP spid="942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49AF38FFEB6845B3B114AB5BA0AB9D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5105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học đã kết thúc hẹn gặp lại các em vào giờ sau nhé</a:t>
            </a:r>
            <a:endParaRPr lang="en-US" sz="28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14" descr="62C5E658BAFF43BE82DC72478479894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864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62C5E658BAFF43BE82DC72478479894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62C5E658BAFF43BE82DC72478479894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5626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 descr="62C5E658BAFF43BE82DC72478479894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562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533400"/>
            <a:ext cx="83058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</a:p>
          <a:p>
            <a:pPr marL="342900" indent="-342900"/>
            <a:r>
              <a:rPr lang="en-US" sz="2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Em hãy lắng nghe giai </a:t>
            </a:r>
            <a:r>
              <a:rPr lang="vi-VN" sz="2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iệu câu hát sau cho biết tên bài hát nào </a:t>
            </a:r>
            <a:r>
              <a:rPr lang="vi-VN" sz="2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ã học? Tác giả?</a:t>
            </a:r>
          </a:p>
        </p:txBody>
      </p:sp>
      <p:pic>
        <p:nvPicPr>
          <p:cNvPr id="9248" name="Picture 32" descr="TeddyBear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" y="5763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NHẠC: TĐN SỐ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61257" y="2461417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32004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a.Trình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9633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3400" y="22860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NHẠC: TĐN SỐ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905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Ôn bài hát : Hát mừng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" y="25146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b.Hát và vận </a:t>
            </a:r>
            <a:r>
              <a:rPr lang="vi-VN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 phụ hoạ</a:t>
            </a:r>
          </a:p>
        </p:txBody>
      </p:sp>
      <p:pic>
        <p:nvPicPr>
          <p:cNvPr id="26634" name="Picture 10" descr="3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290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8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74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3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64"/>
          <p:cNvSpPr txBox="1">
            <a:spLocks noChangeArrowheads="1"/>
          </p:cNvSpPr>
          <p:nvPr/>
        </p:nvSpPr>
        <p:spPr bwMode="auto">
          <a:xfrm>
            <a:off x="3810000" y="228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17414" name="Text Box 65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92"/>
          <p:cNvSpPr>
            <a:spLocks noChangeArrowheads="1"/>
          </p:cNvSpPr>
          <p:nvPr/>
        </p:nvSpPr>
        <p:spPr bwMode="auto">
          <a:xfrm>
            <a:off x="1676400" y="205740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17417" name="Rectangle 93"/>
          <p:cNvSpPr>
            <a:spLocks noChangeArrowheads="1"/>
          </p:cNvSpPr>
          <p:nvPr/>
        </p:nvSpPr>
        <p:spPr bwMode="auto">
          <a:xfrm>
            <a:off x="1676400" y="2590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</a:t>
            </a:r>
          </a:p>
        </p:txBody>
      </p:sp>
    </p:spTree>
    <p:extLst>
      <p:ext uri="{BB962C8B-B14F-4D97-AF65-F5344CB8AC3E}">
        <p14:creationId xmlns:p14="http://schemas.microsoft.com/office/powerpoint/2010/main" val="7571675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209096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 descr="ca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76575"/>
            <a:ext cx="7391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06488"/>
            <a:ext cx="8686800" cy="6096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-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: TĐN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6</a:t>
            </a:r>
          </a:p>
          <a:p>
            <a:pPr algn="ctr" eaLnBrk="1" hangingPunct="1">
              <a:buFontTx/>
              <a:buNone/>
            </a:pPr>
            <a:endParaRPr lang="en-US" altLang="en-US" sz="2000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480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2/ Tập đọc nhạc : TĐN số 6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     a. Luyện cao độ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914400" y="4602163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                 </a:t>
            </a:r>
            <a:r>
              <a:rPr lang="en-US" altLang="en-US">
                <a:solidFill>
                  <a:srgbClr val="CC0000"/>
                </a:solidFill>
                <a:latin typeface="Times New Roman" pitchFamily="18" charset="0"/>
              </a:rPr>
              <a:t>Đồ         rê         mi       son</a:t>
            </a:r>
          </a:p>
        </p:txBody>
      </p:sp>
      <p:sp>
        <p:nvSpPr>
          <p:cNvPr id="18439" name="Text Box 8"/>
          <p:cNvSpPr>
            <a:spLocks noChangeArrowheads="1"/>
          </p:cNvSpPr>
          <p:nvPr>
            <p:ph type="title"/>
          </p:nvPr>
        </p:nvSpPr>
        <p:spPr>
          <a:xfrm>
            <a:off x="2133600" y="152400"/>
            <a:ext cx="67818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</a:rPr>
              <a:t>Âm nhạc</a:t>
            </a:r>
            <a:endParaRPr lang="en-US" altLang="en-US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74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0" y="228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TẬP ĐỌC NHẠC: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1676400" y="205740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1676400" y="25908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1676400" y="205740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1676400" y="25908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</p:spTree>
    <p:extLst>
      <p:ext uri="{BB962C8B-B14F-4D97-AF65-F5344CB8AC3E}">
        <p14:creationId xmlns:p14="http://schemas.microsoft.com/office/powerpoint/2010/main" val="24863900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209096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117725" y="1336675"/>
            <a:ext cx="146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9" name="Picture 5" descr="IMG_035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1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43750" b="25000"/>
          <a:stretch>
            <a:fillRect/>
          </a:stretch>
        </p:blipFill>
        <p:spPr>
          <a:xfrm>
            <a:off x="0" y="2133600"/>
            <a:ext cx="9144000" cy="3505200"/>
          </a:xfrm>
          <a:noFill/>
        </p:spPr>
      </p:pic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1376363" y="5410200"/>
            <a:ext cx="294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MusicalSymbols" pitchFamily="2" charset="2"/>
              </a:rPr>
              <a:t>Hình nốt đen</a:t>
            </a: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0" y="4630351"/>
            <a:ext cx="8424863" cy="777061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MusicalSymbols" pitchFamily="2" charset="2"/>
              </a:rPr>
              <a:t>Hình tiết tấu trên bảng có những hình nốt gì?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1409700" y="58801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MusicalSymbols" pitchFamily="2" charset="2"/>
              </a:rPr>
              <a:t>Hình nốt móc đơn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1143000" y="63388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MusicalSymbols" pitchFamily="2" charset="2"/>
              </a:rPr>
              <a:t>Hình nốt trắng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457200" y="482600"/>
            <a:ext cx="4800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Tập đọc nhạc : TĐN số 6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a.Luyện cao độ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b.Luyện tiết tấu</a:t>
            </a:r>
          </a:p>
        </p:txBody>
      </p:sp>
    </p:spTree>
    <p:extLst>
      <p:ext uri="{BB962C8B-B14F-4D97-AF65-F5344CB8AC3E}">
        <p14:creationId xmlns:p14="http://schemas.microsoft.com/office/powerpoint/2010/main" val="13530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/>
      <p:bldP spid="113679" grpId="0"/>
      <p:bldP spid="113680" grpId="0"/>
      <p:bldP spid="1136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304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124200"/>
            <a:ext cx="8896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981200" y="9144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ÔN TẬP BÀI HÁT: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43338" y="2428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Âm nhạc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981200" y="1290638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                  TẬP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ĐỌC NHẠC: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TĐN SỐ 6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676400" y="205740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676400" y="25908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676400" y="2057400"/>
            <a:ext cx="269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Phần thứ hai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1676400" y="2590800"/>
            <a:ext cx="406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2/Tập đọc nhạc: TĐN số 6:</a:t>
            </a:r>
          </a:p>
        </p:txBody>
      </p:sp>
    </p:spTree>
    <p:extLst>
      <p:ext uri="{BB962C8B-B14F-4D97-AF65-F5344CB8AC3E}">
        <p14:creationId xmlns:p14="http://schemas.microsoft.com/office/powerpoint/2010/main" val="152352023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447</Words>
  <Application>Microsoft Office PowerPoint</Application>
  <PresentationFormat>On-screen Show (4:3)</PresentationFormat>
  <Paragraphs>76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Âm nhạc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 ducument</cp:lastModifiedBy>
  <cp:revision>308</cp:revision>
  <dcterms:created xsi:type="dcterms:W3CDTF">2009-08-18T21:17:02Z</dcterms:created>
  <dcterms:modified xsi:type="dcterms:W3CDTF">2022-02-05T13:47:59Z</dcterms:modified>
</cp:coreProperties>
</file>